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96" d="100"/>
          <a:sy n="96" d="100"/>
        </p:scale>
        <p:origin x="6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nvas.emory.edu/courses/118454" TargetMode="Externa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 will include some Large Language Models (Chat GPT) for coding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(December 8,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I do a lot of Python programming and data analysis in my research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52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our class size it will be difficult—I  will use a more lecture oriented approach for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 (Thank the TAs for the idea!)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82C485-57D2-9382-4EDF-9D8EF7A467E4}"/>
              </a:ext>
            </a:extLst>
          </p:cNvPr>
          <p:cNvSpPr txBox="1"/>
          <p:nvPr/>
        </p:nvSpPr>
        <p:spPr>
          <a:xfrm>
            <a:off x="2442541" y="57291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QTM-151-1: Intro.to </a:t>
            </a:r>
            <a:r>
              <a:rPr lang="en-US" dirty="0" err="1">
                <a:hlinkClick r:id="rId5"/>
              </a:rPr>
              <a:t>Stat.Computing</a:t>
            </a:r>
            <a:r>
              <a:rPr lang="en-US" dirty="0">
                <a:hlinkClick r:id="rId5"/>
              </a:rPr>
              <a:t> II - Fall 2023 (emory.edu)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(Tianze)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(Yichi)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240218" y="4067380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05" y="2864177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407955" y="3426264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217600" y="3131045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34" y="290059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523382" y="4251499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2115325" y="2178013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598866" y="139894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99" y="133813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rple github 10 icon - Free purple site logo icons">
            <a:extLst>
              <a:ext uri="{FF2B5EF4-FFF2-40B4-BE49-F238E27FC236}">
                <a16:creationId xmlns:a16="http://schemas.microsoft.com/office/drawing/2014/main" id="{F859A1E7-1A7C-5076-60C9-209FE62C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0" y="1673050"/>
            <a:ext cx="1191127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22">
            <a:extLst>
              <a:ext uri="{FF2B5EF4-FFF2-40B4-BE49-F238E27FC236}">
                <a16:creationId xmlns:a16="http://schemas.microsoft.com/office/drawing/2014/main" id="{08821921-4EB5-9180-85D8-D5C45871EBFA}"/>
              </a:ext>
            </a:extLst>
          </p:cNvPr>
          <p:cNvSpPr/>
          <p:nvPr/>
        </p:nvSpPr>
        <p:spPr>
          <a:xfrm rot="1608943">
            <a:off x="1685757" y="265087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3.11.4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930</Words>
  <Application>Microsoft Office PowerPoint</Application>
  <PresentationFormat>Widescreen</PresentationFormat>
  <Paragraphs>160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Estrada, Juan</cp:lastModifiedBy>
  <cp:revision>78</cp:revision>
  <dcterms:created xsi:type="dcterms:W3CDTF">2022-08-18T19:06:53Z</dcterms:created>
  <dcterms:modified xsi:type="dcterms:W3CDTF">2023-08-23T19:37:22Z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